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3" r:id="rId2"/>
    <p:sldId id="334" r:id="rId3"/>
    <p:sldId id="256" r:id="rId4"/>
    <p:sldId id="278" r:id="rId5"/>
    <p:sldId id="316" r:id="rId6"/>
    <p:sldId id="281" r:id="rId7"/>
    <p:sldId id="317" r:id="rId8"/>
    <p:sldId id="318" r:id="rId9"/>
    <p:sldId id="328" r:id="rId10"/>
    <p:sldId id="329" r:id="rId11"/>
    <p:sldId id="272" r:id="rId12"/>
    <p:sldId id="258" r:id="rId13"/>
    <p:sldId id="285" r:id="rId14"/>
    <p:sldId id="261" r:id="rId15"/>
    <p:sldId id="269" r:id="rId16"/>
    <p:sldId id="276" r:id="rId17"/>
    <p:sldId id="286" r:id="rId18"/>
    <p:sldId id="288" r:id="rId19"/>
    <p:sldId id="294" r:id="rId20"/>
    <p:sldId id="330" r:id="rId21"/>
    <p:sldId id="297" r:id="rId22"/>
    <p:sldId id="331" r:id="rId23"/>
    <p:sldId id="259" r:id="rId2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B0EFFB"/>
    <a:srgbClr val="81E6FA"/>
    <a:srgbClr val="B7E7D8"/>
    <a:srgbClr val="339966"/>
    <a:srgbClr val="00808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C621-2F4C-4723-91E7-AD090D85EDD2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EA0F-8F39-48BF-B096-DA2053AE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tranh </a:t>
            </a:r>
            <a:r>
              <a:rPr lang="vi-VN" dirty="0" err="1">
                <a:latin typeface="VNI-Avo" pitchFamily="2" charset="0"/>
              </a:rPr>
              <a:t>chủ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đề</a:t>
            </a:r>
            <a:r>
              <a:rPr lang="vi-VN" dirty="0">
                <a:latin typeface="VNI-Avo" pitchFamily="2" charset="0"/>
              </a:rPr>
              <a:t> – </a:t>
            </a:r>
            <a:r>
              <a:rPr lang="vi-VN" dirty="0" err="1">
                <a:latin typeface="VNI-Avo" pitchFamily="2" charset="0"/>
              </a:rPr>
              <a:t>Hs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nói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r>
              <a:rPr lang="vi-VN" dirty="0">
                <a:latin typeface="VNI-Avo" pitchFamily="2" charset="0"/>
              </a:rPr>
              <a:t>– </a:t>
            </a:r>
            <a:r>
              <a:rPr lang="vi-VN" dirty="0" err="1">
                <a:latin typeface="VNI-Avo" pitchFamily="2" charset="0"/>
              </a:rPr>
              <a:t>gv</a:t>
            </a:r>
            <a:r>
              <a:rPr lang="vi-VN" dirty="0">
                <a:latin typeface="VNI-Avo" pitchFamily="2" charset="0"/>
              </a:rPr>
              <a:t> ghi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9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tranh </a:t>
            </a:r>
            <a:r>
              <a:rPr lang="vi-VN" dirty="0" err="1">
                <a:latin typeface="VNI-Avo" pitchFamily="2" charset="0"/>
              </a:rPr>
              <a:t>chủ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đề</a:t>
            </a:r>
            <a:r>
              <a:rPr lang="vi-VN" dirty="0">
                <a:latin typeface="VNI-Avo" pitchFamily="2" charset="0"/>
              </a:rPr>
              <a:t> – </a:t>
            </a:r>
            <a:r>
              <a:rPr lang="vi-VN" dirty="0" err="1">
                <a:latin typeface="VNI-Avo" pitchFamily="2" charset="0"/>
              </a:rPr>
              <a:t>Hs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nói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r>
              <a:rPr lang="vi-VN" dirty="0">
                <a:latin typeface="VNI-Avo" pitchFamily="2" charset="0"/>
              </a:rPr>
              <a:t>– </a:t>
            </a:r>
            <a:r>
              <a:rPr lang="vi-VN" dirty="0" err="1">
                <a:latin typeface="VNI-Avo" pitchFamily="2" charset="0"/>
              </a:rPr>
              <a:t>gv</a:t>
            </a:r>
            <a:r>
              <a:rPr lang="vi-VN" dirty="0">
                <a:latin typeface="VNI-Avo" pitchFamily="2" charset="0"/>
              </a:rPr>
              <a:t> ghi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Doc</a:t>
            </a:r>
            <a:r>
              <a:rPr lang="vi-VN" dirty="0"/>
              <a:t> va so sanh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Doc</a:t>
            </a:r>
            <a:r>
              <a:rPr lang="vi-VN" dirty="0"/>
              <a:t> va so sanh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3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Ghép</a:t>
            </a:r>
            <a:r>
              <a:rPr lang="vi-VN" dirty="0"/>
              <a:t> </a:t>
            </a:r>
            <a:r>
              <a:rPr lang="vi-VN" dirty="0" err="1"/>
              <a:t>chữ</a:t>
            </a:r>
            <a:r>
              <a:rPr lang="vi-VN" dirty="0"/>
              <a:t>  </a:t>
            </a:r>
            <a:r>
              <a:rPr lang="vi-VN" dirty="0" err="1"/>
              <a:t>bé</a:t>
            </a:r>
            <a:r>
              <a:rPr lang="vi-VN" dirty="0"/>
              <a:t> – </a:t>
            </a:r>
            <a:r>
              <a:rPr lang="vi-VN" dirty="0" err="1"/>
              <a:t>bế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0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Gv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thể</a:t>
            </a:r>
            <a:r>
              <a:rPr lang="vi-VN" dirty="0"/>
              <a:t> chen </a:t>
            </a:r>
            <a:r>
              <a:rPr lang="vi-VN" dirty="0" err="1"/>
              <a:t>đoạn</a:t>
            </a:r>
            <a:r>
              <a:rPr lang="vi-VN" dirty="0"/>
              <a:t> </a:t>
            </a:r>
            <a:r>
              <a:rPr lang="vi-VN" dirty="0" err="1"/>
              <a:t>nhạc</a:t>
            </a:r>
            <a:r>
              <a:rPr lang="vi-VN" dirty="0"/>
              <a:t> </a:t>
            </a:r>
            <a:r>
              <a:rPr lang="vi-VN" dirty="0" err="1"/>
              <a:t>tùy</a:t>
            </a:r>
            <a:r>
              <a:rPr lang="vi-VN"/>
              <a:t> theo GV.</a:t>
            </a:r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44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8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vở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Đánh</a:t>
            </a:r>
            <a:r>
              <a:rPr lang="vi-VN" dirty="0"/>
              <a:t> </a:t>
            </a:r>
            <a:r>
              <a:rPr lang="vi-VN" dirty="0" err="1"/>
              <a:t>vần</a:t>
            </a:r>
            <a:r>
              <a:rPr lang="vi-VN" dirty="0"/>
              <a:t>, </a:t>
            </a:r>
            <a:r>
              <a:rPr lang="vi-VN" dirty="0" err="1"/>
              <a:t>đọc</a:t>
            </a:r>
            <a:r>
              <a:rPr lang="vi-VN" dirty="0"/>
              <a:t> trơn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từ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-238241" y="559329"/>
            <a:ext cx="6116895" cy="20730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600" dirty="0" err="1">
                <a:latin typeface="VNI-Avo" pitchFamily="2" charset="0"/>
              </a:rPr>
              <a:t>Caû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thaùng</a:t>
            </a:r>
            <a:r>
              <a:rPr lang="en-US" sz="3600" dirty="0">
                <a:latin typeface="VNI-Avo" pitchFamily="2" charset="0"/>
              </a:rPr>
              <a:t> nay, </a:t>
            </a:r>
            <a:r>
              <a:rPr lang="en-US" sz="3600" dirty="0" err="1">
                <a:latin typeface="VNI-Avo" pitchFamily="2" charset="0"/>
              </a:rPr>
              <a:t>lôùp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em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haêng</a:t>
            </a:r>
            <a:r>
              <a:rPr lang="en-US" sz="3600" dirty="0">
                <a:latin typeface="VNI-Avo" pitchFamily="2" charset="0"/>
              </a:rPr>
              <a:t> say </a:t>
            </a:r>
            <a:r>
              <a:rPr lang="en-US" sz="3600" dirty="0" err="1">
                <a:latin typeface="VNI-Avo" pitchFamily="2" charset="0"/>
              </a:rPr>
              <a:t>taäp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vaên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ngheä</a:t>
            </a:r>
            <a:r>
              <a:rPr lang="en-US" sz="3600" dirty="0">
                <a:latin typeface="VNI-Avo" pitchFamily="2" charset="0"/>
              </a:rPr>
              <a:t>.</a:t>
            </a:r>
            <a:endParaRPr lang="en-US" sz="3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233592" y="551592"/>
            <a:ext cx="6116895" cy="20730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1</a:t>
            </a:r>
            <a:endParaRPr lang="vi-VN" sz="6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070454" y="548037"/>
            <a:ext cx="6116895" cy="20730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VNI-Avo" pitchFamily="2" charset="0"/>
              </a:rPr>
              <a:t>Hoäi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thi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i="1" dirty="0" err="1">
                <a:latin typeface="VNI-Avo" pitchFamily="2" charset="0"/>
              </a:rPr>
              <a:t>Haùt</a:t>
            </a:r>
            <a:r>
              <a:rPr lang="en-US" sz="3600" i="1" dirty="0">
                <a:latin typeface="VNI-Avo" pitchFamily="2" charset="0"/>
              </a:rPr>
              <a:t> </a:t>
            </a:r>
            <a:r>
              <a:rPr lang="en-US" sz="3600" i="1" dirty="0" err="1">
                <a:latin typeface="VNI-Avo" pitchFamily="2" charset="0"/>
              </a:rPr>
              <a:t>möøng</a:t>
            </a:r>
            <a:r>
              <a:rPr lang="en-US" sz="3600" i="1" dirty="0">
                <a:latin typeface="VNI-Avo" pitchFamily="2" charset="0"/>
              </a:rPr>
              <a:t> </a:t>
            </a:r>
            <a:r>
              <a:rPr lang="en-US" sz="3600" i="1" dirty="0" err="1">
                <a:latin typeface="VNI-Avo" pitchFamily="2" charset="0"/>
              </a:rPr>
              <a:t>thaày</a:t>
            </a:r>
            <a:r>
              <a:rPr lang="en-US" sz="3600" i="1" dirty="0">
                <a:latin typeface="VNI-Avo" pitchFamily="2" charset="0"/>
              </a:rPr>
              <a:t> </a:t>
            </a:r>
            <a:r>
              <a:rPr lang="en-US" sz="3600" i="1" dirty="0" err="1">
                <a:latin typeface="VNI-Avo" pitchFamily="2" charset="0"/>
              </a:rPr>
              <a:t>coâ</a:t>
            </a:r>
            <a:r>
              <a:rPr lang="en-US" sz="3600" i="1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nhaân</a:t>
            </a:r>
            <a:r>
              <a:rPr lang="en-US" sz="3600" dirty="0">
                <a:latin typeface="VNI-Avo" pitchFamily="2" charset="0"/>
              </a:rPr>
              <a:t> 20 </a:t>
            </a:r>
            <a:r>
              <a:rPr lang="en-US" sz="3600" dirty="0" err="1">
                <a:latin typeface="VNI-Avo" pitchFamily="2" charset="0"/>
              </a:rPr>
              <a:t>thaùng</a:t>
            </a:r>
            <a:r>
              <a:rPr lang="en-US" sz="3600" dirty="0">
                <a:latin typeface="VNI-Avo" pitchFamily="2" charset="0"/>
              </a:rPr>
              <a:t> 11 </a:t>
            </a:r>
            <a:r>
              <a:rPr lang="en-US" sz="3600" dirty="0" err="1">
                <a:latin typeface="VNI-Avo" pitchFamily="2" charset="0"/>
              </a:rPr>
              <a:t>ñaõ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ñeán</a:t>
            </a:r>
            <a:r>
              <a:rPr lang="en-US" sz="3600" dirty="0">
                <a:latin typeface="VNI-Avo" pitchFamily="2" charset="0"/>
              </a:rPr>
              <a:t>.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81265" y="548037"/>
            <a:ext cx="6116895" cy="2041783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4</a:t>
            </a:r>
            <a:endParaRPr lang="vi-VN" sz="66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-238241" y="2673873"/>
            <a:ext cx="6116895" cy="20730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VNI-Avo" pitchFamily="2" charset="0"/>
              </a:rPr>
              <a:t>Caùc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lôùp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ñeàu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leân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saân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khaáu</a:t>
            </a:r>
            <a:r>
              <a:rPr lang="en-US" sz="3600" dirty="0">
                <a:latin typeface="VNI-Avo" pitchFamily="2" charset="0"/>
              </a:rPr>
              <a:t>, </a:t>
            </a:r>
            <a:r>
              <a:rPr lang="en-US" sz="3600" dirty="0" err="1">
                <a:latin typeface="VNI-Avo" pitchFamily="2" charset="0"/>
              </a:rPr>
              <a:t>muùa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haùt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soâi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noåi</a:t>
            </a:r>
            <a:r>
              <a:rPr lang="en-US" sz="3600" dirty="0">
                <a:latin typeface="VNI-Avo" pitchFamily="2" charset="0"/>
              </a:rPr>
              <a:t>.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-242890" y="2657851"/>
            <a:ext cx="6116895" cy="2080882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2</a:t>
            </a:r>
            <a:endParaRPr lang="vi-VN" sz="66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075104" y="2673873"/>
            <a:ext cx="6116895" cy="20730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VNI-Avo" pitchFamily="2" charset="0"/>
              </a:rPr>
              <a:t>Caùc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lôùp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ñeàu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leân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saân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khaáu</a:t>
            </a:r>
            <a:r>
              <a:rPr lang="en-US" sz="3600" dirty="0">
                <a:latin typeface="VNI-Avo" pitchFamily="2" charset="0"/>
              </a:rPr>
              <a:t>, </a:t>
            </a:r>
            <a:r>
              <a:rPr lang="en-US" sz="3600" dirty="0" err="1">
                <a:latin typeface="VNI-Avo" pitchFamily="2" charset="0"/>
              </a:rPr>
              <a:t>muùa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haùt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soâi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noåi</a:t>
            </a:r>
            <a:r>
              <a:rPr lang="en-US" sz="3600" dirty="0">
                <a:latin typeface="VNI-Avo" pitchFamily="2" charset="0"/>
              </a:rPr>
              <a:t>.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70455" y="2696350"/>
            <a:ext cx="6116895" cy="20730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5</a:t>
            </a:r>
            <a:endParaRPr lang="vi-VN" sz="6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-238241" y="4780132"/>
            <a:ext cx="6116895" cy="20730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VNI-Avo" pitchFamily="2" charset="0"/>
              </a:rPr>
              <a:t>Lôùp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em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goùp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vui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vôùi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toáp</a:t>
            </a:r>
            <a:r>
              <a:rPr lang="en-US" sz="3600" dirty="0">
                <a:latin typeface="VNI-Avo" pitchFamily="2" charset="0"/>
              </a:rPr>
              <a:t> ca </a:t>
            </a:r>
            <a:r>
              <a:rPr lang="en-US" sz="3600" dirty="0" err="1">
                <a:latin typeface="VNI-Avo" pitchFamily="2" charset="0"/>
              </a:rPr>
              <a:t>baøi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Coâ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giaùo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em</a:t>
            </a:r>
            <a:r>
              <a:rPr lang="en-US" sz="3600" dirty="0" smtClean="0">
                <a:latin typeface="VNI-Avo" pitchFamily="2" charset="0"/>
              </a:rPr>
              <a:t>.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232080" y="4813674"/>
            <a:ext cx="6116895" cy="2080882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3</a:t>
            </a:r>
            <a:endParaRPr lang="vi-VN" sz="6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075105" y="4807566"/>
            <a:ext cx="6116895" cy="20730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600" dirty="0" err="1">
                <a:latin typeface="VNI-Avo" pitchFamily="2" charset="0"/>
              </a:rPr>
              <a:t>Hoäi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thi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thaät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vui</a:t>
            </a:r>
            <a:r>
              <a:rPr lang="en-US" sz="3600" dirty="0">
                <a:latin typeface="VNI-Avo" pitchFamily="2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81266" y="4799709"/>
            <a:ext cx="6116895" cy="2080882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6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311109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21" grpId="0" animBg="1"/>
      <p:bldP spid="21" grpId="1" animBg="1"/>
      <p:bldP spid="23" grpId="0" animBg="1"/>
      <p:bldP spid="23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061A1F7-1157-4904-8E5C-FBD6167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731" y="-215792"/>
            <a:ext cx="3158835" cy="1421928"/>
          </a:xfrm>
        </p:spPr>
        <p:txBody>
          <a:bodyPr wrap="square">
            <a:spAutoFit/>
          </a:bodyPr>
          <a:lstStyle/>
          <a:p>
            <a:r>
              <a:rPr lang="vi-VN" sz="9600" dirty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i</a:t>
            </a:r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p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xmlns="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6941944" y="-215792"/>
            <a:ext cx="302614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up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7E2AD49-B5C8-48F0-B8C1-3C47C48F5068}"/>
              </a:ext>
            </a:extLst>
          </p:cNvPr>
          <p:cNvGrpSpPr/>
          <p:nvPr/>
        </p:nvGrpSpPr>
        <p:grpSpPr>
          <a:xfrm>
            <a:off x="3838580" y="1058436"/>
            <a:ext cx="3904398" cy="2867731"/>
            <a:chOff x="4669285" y="2957191"/>
            <a:chExt cx="2790110" cy="28677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4ED3B01-6DC8-48E8-9F79-1D9F517262A6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493EA1B-C337-44AD-ACA4-F4A715B83FB6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C067F4F-1130-49A3-957B-7E0EFBE1313A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DD53D5AD-BC44-4191-8E3C-8823ACC12F23}"/>
              </a:ext>
            </a:extLst>
          </p:cNvPr>
          <p:cNvSpPr txBox="1">
            <a:spLocks/>
          </p:cNvSpPr>
          <p:nvPr/>
        </p:nvSpPr>
        <p:spPr>
          <a:xfrm>
            <a:off x="5915545" y="949659"/>
            <a:ext cx="239718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4034454" y="998817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latin typeface="VNI-Avo" pitchFamily="2" charset="0"/>
              </a:rPr>
              <a:t>n</a:t>
            </a:r>
            <a:r>
              <a:rPr lang="vi-VN" sz="8800" b="1" dirty="0" smtClean="0">
                <a:latin typeface="VNI-Avo" pitchFamily="2" charset="0"/>
              </a:rPr>
              <a:t>h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215474" y="2450740"/>
            <a:ext cx="395871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latin typeface="VNI-Avo" pitchFamily="2" charset="0"/>
              </a:rPr>
              <a:t>nhòp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xmlns="" id="{45B6FDA3-9B2F-4249-BA60-8C20A4498883}"/>
              </a:ext>
            </a:extLst>
          </p:cNvPr>
          <p:cNvSpPr txBox="1">
            <a:spLocks/>
          </p:cNvSpPr>
          <p:nvPr/>
        </p:nvSpPr>
        <p:spPr>
          <a:xfrm>
            <a:off x="5456804" y="2334751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5565237" y="2445243"/>
            <a:ext cx="302874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7" y="3632715"/>
            <a:ext cx="3729006" cy="20898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05" y="3641113"/>
            <a:ext cx="3383167" cy="225995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6E6E45D-CBBA-4B7F-92FB-F821D5982331}"/>
              </a:ext>
            </a:extLst>
          </p:cNvPr>
          <p:cNvSpPr txBox="1">
            <a:spLocks/>
          </p:cNvSpPr>
          <p:nvPr/>
        </p:nvSpPr>
        <p:spPr>
          <a:xfrm>
            <a:off x="990444" y="5561299"/>
            <a:ext cx="4828466" cy="168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latin typeface="VNI-Avo" pitchFamily="2" charset="0"/>
              </a:rPr>
              <a:t>baét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nhòp</a:t>
            </a:r>
            <a:endParaRPr lang="en-US" sz="7200" b="1" dirty="0">
              <a:latin typeface="VNI-Avo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86E6E45D-CBBA-4B7F-92FB-F821D5982331}"/>
              </a:ext>
            </a:extLst>
          </p:cNvPr>
          <p:cNvSpPr txBox="1">
            <a:spLocks/>
          </p:cNvSpPr>
          <p:nvPr/>
        </p:nvSpPr>
        <p:spPr>
          <a:xfrm>
            <a:off x="7550726" y="5561300"/>
            <a:ext cx="4211781" cy="168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latin typeface="VNI-Avo" pitchFamily="2" charset="0"/>
              </a:rPr>
              <a:t>giuùp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baïn</a:t>
            </a:r>
            <a:endParaRPr lang="en-US" sz="72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06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1" b="96352" l="1917" r="97764">
                        <a14:foregroundMark x1="34185" y1="59227" x2="28594" y2="45923"/>
                        <a14:foregroundMark x1="9105" y1="66094" x2="18530" y2="70601"/>
                        <a14:foregroundMark x1="9425" y1="52146" x2="13259" y2="52361"/>
                        <a14:foregroundMark x1="61182" y1="46567" x2="63578" y2="48712"/>
                        <a14:foregroundMark x1="58946" y1="67167" x2="61022" y2="79614"/>
                        <a14:foregroundMark x1="79712" y1="84979" x2="84026" y2="85622"/>
                        <a14:foregroundMark x1="48403" y1="78541" x2="50000" y2="78755"/>
                        <a14:foregroundMark x1="48243" y1="77468" x2="48243" y2="75107"/>
                        <a14:foregroundMark x1="5751" y1="56867" x2="9425" y2="57511"/>
                        <a14:foregroundMark x1="7508" y1="59227" x2="7508" y2="59227"/>
                        <a14:foregroundMark x1="8626" y1="60730" x2="8786" y2="63305"/>
                        <a14:foregroundMark x1="11661" y1="55150" x2="11981" y2="57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53" y="708459"/>
            <a:ext cx="8056247" cy="599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5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23E2F-A7CC-458E-8022-351942BB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VNI-Avo" pitchFamily="2" charset="0"/>
              </a:rPr>
              <a:t>Nghæ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giaûi</a:t>
            </a:r>
            <a:r>
              <a:rPr lang="vi-VN" dirty="0">
                <a:latin typeface="VNI-Avo" pitchFamily="2" charset="0"/>
              </a:rPr>
              <a:t> lao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97ECFB9C-D6A3-4A89-AEE3-755C845EA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8128AC7-2590-4266-9D04-79290CF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>
            <a:extLst>
              <a:ext uri="{FF2B5EF4-FFF2-40B4-BE49-F238E27FC236}">
                <a16:creationId xmlns:a16="http://schemas.microsoft.com/office/drawing/2014/main" xmlns="" id="{335403DC-E878-49ED-8249-C29B5BF6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295421" y="0"/>
            <a:ext cx="11896579" cy="6858000"/>
          </a:xfrm>
        </p:spPr>
      </p:pic>
    </p:spTree>
    <p:extLst>
      <p:ext uri="{BB962C8B-B14F-4D97-AF65-F5344CB8AC3E}">
        <p14:creationId xmlns:p14="http://schemas.microsoft.com/office/powerpoint/2010/main" val="30265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0B4B7C-CB44-4DC8-809C-E7A44A5BA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43" y="6135243"/>
            <a:ext cx="974272" cy="802151"/>
          </a:xfrm>
          <a:prstGeom prst="rect">
            <a:avLst/>
          </a:prstGeom>
        </p:spPr>
      </p:pic>
      <p:pic>
        <p:nvPicPr>
          <p:cNvPr id="15" name="Hình ảnh 14" descr="Ảnh có chứa tủ lạnh, hộp&#10;&#10;Mô tả được tạo tự động">
            <a:extLst>
              <a:ext uri="{FF2B5EF4-FFF2-40B4-BE49-F238E27FC236}">
                <a16:creationId xmlns:a16="http://schemas.microsoft.com/office/drawing/2014/main" xmlns="" id="{5A085EB8-0F4B-43E4-B662-A806666F2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9248"/>
          <a:stretch/>
        </p:blipFill>
        <p:spPr>
          <a:xfrm>
            <a:off x="1167619" y="0"/>
            <a:ext cx="5584874" cy="68580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CA5840DC-30F4-46D0-B7EA-71E2F561685A}"/>
              </a:ext>
            </a:extLst>
          </p:cNvPr>
          <p:cNvSpPr txBox="1"/>
          <p:nvPr/>
        </p:nvSpPr>
        <p:spPr>
          <a:xfrm>
            <a:off x="7512147" y="318923"/>
            <a:ext cx="485996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 smtClean="0">
                <a:latin typeface="HP001 4 hàng" panose="020B0603050302020204" pitchFamily="34" charset="0"/>
              </a:rPr>
              <a:t>ip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>
                <a:latin typeface="HP001 4 hàng" panose="020B0603050302020204" pitchFamily="34" charset="0"/>
              </a:rPr>
              <a:t>b</a:t>
            </a:r>
            <a:r>
              <a:rPr lang="vi-VN" sz="7200" b="1" dirty="0" smtClean="0">
                <a:latin typeface="HP001 4 hàng" panose="020B0603050302020204" pitchFamily="34" charset="0"/>
              </a:rPr>
              <a:t>ắt nhịp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>
                <a:latin typeface="HP001 4 hàng" panose="020B0603050302020204" pitchFamily="34" charset="0"/>
              </a:rPr>
              <a:t>u</a:t>
            </a:r>
            <a:r>
              <a:rPr lang="vi-VN" sz="7200" b="1" dirty="0" smtClean="0">
                <a:latin typeface="HP001 4 hàng" panose="020B0603050302020204" pitchFamily="34" charset="0"/>
              </a:rPr>
              <a:t>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 smtClean="0">
                <a:latin typeface="HP001 4 hàng" panose="020B0603050302020204" pitchFamily="34" charset="0"/>
              </a:rPr>
              <a:t>giúp bạn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46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44028-5523-4CB1-B49F-88ED3D85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206F5B-8BB4-4DF5-A11F-14B06A21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7059" l="694" r="99306">
                        <a14:foregroundMark x1="4601" y1="33235" x2="4601" y2="33235"/>
                        <a14:foregroundMark x1="16493" y1="45000" x2="16493" y2="45000"/>
                        <a14:foregroundMark x1="8594" y1="42059" x2="8594" y2="42059"/>
                        <a14:foregroundMark x1="12500" y1="59118" x2="12500" y2="59118"/>
                        <a14:foregroundMark x1="28993" y1="33824" x2="28993" y2="33824"/>
                        <a14:foregroundMark x1="35156" y1="38529" x2="35156" y2="38529"/>
                        <a14:foregroundMark x1="42969" y1="40000" x2="42969" y2="40000"/>
                        <a14:foregroundMark x1="43229" y1="66176" x2="43229" y2="66176"/>
                        <a14:foregroundMark x1="60156" y1="38824" x2="60156" y2="38824"/>
                        <a14:foregroundMark x1="67014" y1="40000" x2="67014" y2="40000"/>
                        <a14:foregroundMark x1="64236" y1="16176" x2="64236" y2="16176"/>
                        <a14:foregroundMark x1="64149" y1="63529" x2="64149" y2="63529"/>
                        <a14:foregroundMark x1="80990" y1="23824" x2="80990" y2="23824"/>
                        <a14:foregroundMark x1="91146" y1="42647" x2="91146" y2="42647"/>
                        <a14:foregroundMark x1="84115" y1="37647" x2="84115" y2="37647"/>
                        <a14:foregroundMark x1="86285" y1="55882" x2="86285" y2="55882"/>
                        <a14:backgroundMark x1="79948" y1="48824" x2="79948" y2="48824"/>
                        <a14:backgroundMark x1="79948" y1="48824" x2="82292" y2="31176"/>
                        <a14:backgroundMark x1="93837" y1="54412" x2="94792" y2="6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054" y="2380726"/>
            <a:ext cx="8829611" cy="2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DFFE2-8883-4F31-AA9D-2A8E6BE6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625" y="4826288"/>
            <a:ext cx="3647465" cy="1325563"/>
          </a:xfrm>
        </p:spPr>
        <p:txBody>
          <a:bodyPr>
            <a:normAutofit/>
          </a:bodyPr>
          <a:lstStyle/>
          <a:p>
            <a:r>
              <a:rPr lang="vi-VN" sz="5400" dirty="0">
                <a:latin typeface="VNI-Avo" pitchFamily="2" charset="0"/>
                <a:cs typeface="Ideal Sans Medium" pitchFamily="50" charset="0"/>
              </a:rPr>
              <a:t>c</a:t>
            </a:r>
            <a:r>
              <a:rPr lang="vi-VN" sz="5400" dirty="0" smtClean="0">
                <a:latin typeface="VNI-Avo" pitchFamily="2" charset="0"/>
                <a:cs typeface="Ideal Sans Medium" pitchFamily="50" charset="0"/>
              </a:rPr>
              <a:t>uùp vaøng</a:t>
            </a:r>
            <a:endParaRPr lang="en-US" sz="5400" dirty="0">
              <a:latin typeface="VNI-Avo" pitchFamily="2" charset="0"/>
              <a:cs typeface="Ideal Sans Medium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5" t="5893" r="25896"/>
          <a:stretch/>
        </p:blipFill>
        <p:spPr>
          <a:xfrm>
            <a:off x="4516582" y="318654"/>
            <a:ext cx="3214254" cy="445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3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CF2E756-446C-48E5-B170-FE6A3D15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34464" y="5307892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VNI-Avo" pitchFamily="2" charset="0"/>
                <a:cs typeface="Ideal Sans Medium" pitchFamily="50" charset="0"/>
              </a:rPr>
              <a:t>b</a:t>
            </a:r>
            <a:r>
              <a:rPr lang="en-US" sz="5400" dirty="0" err="1" smtClean="0">
                <a:latin typeface="VNI-Avo" pitchFamily="2" charset="0"/>
                <a:cs typeface="Ideal Sans Medium" pitchFamily="50" charset="0"/>
              </a:rPr>
              <a:t>ìm</a:t>
            </a:r>
            <a:r>
              <a:rPr lang="en-US" sz="54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5400" dirty="0" err="1" smtClean="0">
                <a:latin typeface="VNI-Avo" pitchFamily="2" charset="0"/>
                <a:cs typeface="Ideal Sans Medium" pitchFamily="50" charset="0"/>
              </a:rPr>
              <a:t>bòp</a:t>
            </a:r>
            <a:endParaRPr lang="vi-VN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7" y="-41564"/>
            <a:ext cx="6927271" cy="48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41BAA4-0EAA-4EAD-9ACA-8159F0BB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635" y="5043055"/>
            <a:ext cx="3248892" cy="1325563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VNI-Avo" pitchFamily="2" charset="0"/>
              </a:rPr>
              <a:t>m</a:t>
            </a:r>
            <a:r>
              <a:rPr lang="en-US" sz="5400" dirty="0" err="1" smtClean="0">
                <a:latin typeface="VNI-Avo" pitchFamily="2" charset="0"/>
              </a:rPr>
              <a:t>uùp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míp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47" y="321796"/>
            <a:ext cx="3126798" cy="417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071" y="4950979"/>
            <a:ext cx="4204855" cy="1325563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VNI-Avo" pitchFamily="2" charset="0"/>
              </a:rPr>
              <a:t>b</a:t>
            </a:r>
            <a:r>
              <a:rPr lang="en-US" sz="5400" dirty="0" err="1" smtClean="0">
                <a:latin typeface="VNI-Avo" pitchFamily="2" charset="0"/>
              </a:rPr>
              <a:t>uùp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sen</a:t>
            </a:r>
            <a:endParaRPr lang="vi-VN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07" y="371042"/>
            <a:ext cx="71437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28DFFE2-8883-4F31-AA9D-2A8E6BE680D3}"/>
              </a:ext>
            </a:extLst>
          </p:cNvPr>
          <p:cNvSpPr txBox="1">
            <a:spLocks/>
          </p:cNvSpPr>
          <p:nvPr/>
        </p:nvSpPr>
        <p:spPr>
          <a:xfrm>
            <a:off x="3599191" y="1072422"/>
            <a:ext cx="36474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>
                <a:latin typeface="VNI-Avo" pitchFamily="2" charset="0"/>
                <a:cs typeface="Ideal Sans Medium" pitchFamily="50" charset="0"/>
              </a:rPr>
              <a:t>cuùp vaøng</a:t>
            </a:r>
            <a:endParaRPr lang="en-US" sz="5400" dirty="0">
              <a:latin typeface="VNI-Avo" pitchFamily="2" charset="0"/>
              <a:cs typeface="Ideal Sans Medium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5" t="5893" r="25896"/>
          <a:stretch/>
        </p:blipFill>
        <p:spPr>
          <a:xfrm>
            <a:off x="0" y="0"/>
            <a:ext cx="1559648" cy="21603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56148" y="4866005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VNI-Avo" pitchFamily="2" charset="0"/>
                <a:cs typeface="Ideal Sans Medium" pitchFamily="50" charset="0"/>
              </a:rPr>
              <a:t>b</a:t>
            </a:r>
            <a:r>
              <a:rPr lang="en-US" sz="5400" dirty="0" err="1" smtClean="0">
                <a:latin typeface="VNI-Avo" pitchFamily="2" charset="0"/>
                <a:cs typeface="Ideal Sans Medium" pitchFamily="50" charset="0"/>
              </a:rPr>
              <a:t>ìm</a:t>
            </a:r>
            <a:r>
              <a:rPr lang="en-US" sz="54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5400" dirty="0" err="1" smtClean="0">
                <a:latin typeface="VNI-Avo" pitchFamily="2" charset="0"/>
                <a:cs typeface="Ideal Sans Medium" pitchFamily="50" charset="0"/>
              </a:rPr>
              <a:t>bòp</a:t>
            </a:r>
            <a:endParaRPr lang="vi-VN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9518"/>
            <a:ext cx="2740687" cy="1918481"/>
          </a:xfrm>
          <a:prstGeom prst="rect">
            <a:avLst/>
          </a:prstGeom>
        </p:spPr>
      </p:pic>
      <p:sp>
        <p:nvSpPr>
          <p:cNvPr id="8" name="Tiêu đề 1">
            <a:extLst>
              <a:ext uri="{FF2B5EF4-FFF2-40B4-BE49-F238E27FC236}">
                <a16:creationId xmlns:a16="http://schemas.microsoft.com/office/drawing/2014/main" xmlns="" id="{6441BAA4-0EAA-4EAD-9ACA-8159F0BB6403}"/>
              </a:ext>
            </a:extLst>
          </p:cNvPr>
          <p:cNvSpPr txBox="1">
            <a:spLocks/>
          </p:cNvSpPr>
          <p:nvPr/>
        </p:nvSpPr>
        <p:spPr>
          <a:xfrm>
            <a:off x="3798478" y="-104762"/>
            <a:ext cx="3248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atin typeface="VNI-Avo" pitchFamily="2" charset="0"/>
              </a:rPr>
              <a:t>muùp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míp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26" y="1"/>
            <a:ext cx="1593273" cy="212710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001595" y="2292817"/>
            <a:ext cx="42048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atin typeface="VNI-Avo" pitchFamily="2" charset="0"/>
              </a:rPr>
              <a:t>buùp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sen</a:t>
            </a:r>
            <a:endParaRPr lang="vi-VN" sz="5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3055" y="4841278"/>
            <a:ext cx="3338944" cy="20167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6E6E45D-CBBA-4B7F-92FB-F821D5982331}"/>
              </a:ext>
            </a:extLst>
          </p:cNvPr>
          <p:cNvSpPr txBox="1">
            <a:spLocks/>
          </p:cNvSpPr>
          <p:nvPr/>
        </p:nvSpPr>
        <p:spPr>
          <a:xfrm>
            <a:off x="4036789" y="5929921"/>
            <a:ext cx="5008574" cy="1204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atin typeface="VNI-Avo" pitchFamily="2" charset="0"/>
              </a:rPr>
              <a:t>baét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nhòp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" y="2743200"/>
            <a:ext cx="2956553" cy="165696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6E6E45D-CBBA-4B7F-92FB-F821D5982331}"/>
              </a:ext>
            </a:extLst>
          </p:cNvPr>
          <p:cNvSpPr txBox="1">
            <a:spLocks/>
          </p:cNvSpPr>
          <p:nvPr/>
        </p:nvSpPr>
        <p:spPr>
          <a:xfrm>
            <a:off x="3872758" y="3590191"/>
            <a:ext cx="4368886" cy="1204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atin typeface="VNI-Avo" pitchFamily="2" charset="0"/>
              </a:rPr>
              <a:t>giuùp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baïn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55" y="2129974"/>
            <a:ext cx="3269670" cy="218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28DFFE2-8883-4F31-AA9D-2A8E6BE680D3}"/>
              </a:ext>
            </a:extLst>
          </p:cNvPr>
          <p:cNvSpPr txBox="1">
            <a:spLocks/>
          </p:cNvSpPr>
          <p:nvPr/>
        </p:nvSpPr>
        <p:spPr>
          <a:xfrm>
            <a:off x="3599191" y="1391087"/>
            <a:ext cx="36474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>
                <a:latin typeface="VNI-Avo" pitchFamily="2" charset="0"/>
                <a:cs typeface="Ideal Sans Medium" pitchFamily="50" charset="0"/>
              </a:rPr>
              <a:t>cuùp vaøng</a:t>
            </a:r>
            <a:endParaRPr lang="en-US" sz="5400" dirty="0">
              <a:latin typeface="VNI-Avo" pitchFamily="2" charset="0"/>
              <a:cs typeface="Ideal Sans Medium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5" t="5893" r="25896"/>
          <a:stretch/>
        </p:blipFill>
        <p:spPr>
          <a:xfrm>
            <a:off x="121367" y="50602"/>
            <a:ext cx="2740608" cy="37961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4693" y="5219725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VNI-Avo" pitchFamily="2" charset="0"/>
                <a:cs typeface="Ideal Sans Medium" pitchFamily="50" charset="0"/>
              </a:rPr>
              <a:t>b</a:t>
            </a:r>
            <a:r>
              <a:rPr lang="en-US" sz="5400" dirty="0" err="1" smtClean="0">
                <a:latin typeface="VNI-Avo" pitchFamily="2" charset="0"/>
                <a:cs typeface="Ideal Sans Medium" pitchFamily="50" charset="0"/>
              </a:rPr>
              <a:t>ìm</a:t>
            </a:r>
            <a:r>
              <a:rPr lang="en-US" sz="54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5400" dirty="0" err="1" smtClean="0">
                <a:latin typeface="VNI-Avo" pitchFamily="2" charset="0"/>
                <a:cs typeface="Ideal Sans Medium" pitchFamily="50" charset="0"/>
              </a:rPr>
              <a:t>bòp</a:t>
            </a:r>
            <a:endParaRPr lang="vi-VN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758"/>
            <a:ext cx="3977489" cy="2784242"/>
          </a:xfrm>
          <a:prstGeom prst="rect">
            <a:avLst/>
          </a:prstGeom>
        </p:spPr>
      </p:pic>
      <p:sp>
        <p:nvSpPr>
          <p:cNvPr id="8" name="Tiêu đề 1">
            <a:extLst>
              <a:ext uri="{FF2B5EF4-FFF2-40B4-BE49-F238E27FC236}">
                <a16:creationId xmlns:a16="http://schemas.microsoft.com/office/drawing/2014/main" xmlns="" id="{6441BAA4-0EAA-4EAD-9ACA-8159F0BB6403}"/>
              </a:ext>
            </a:extLst>
          </p:cNvPr>
          <p:cNvSpPr txBox="1">
            <a:spLocks/>
          </p:cNvSpPr>
          <p:nvPr/>
        </p:nvSpPr>
        <p:spPr>
          <a:xfrm>
            <a:off x="3798478" y="-104762"/>
            <a:ext cx="3248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atin typeface="VNI-Avo" pitchFamily="2" charset="0"/>
              </a:rPr>
              <a:t>muùp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míp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98" y="0"/>
            <a:ext cx="2982902" cy="398232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036789" y="3183966"/>
            <a:ext cx="42048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atin typeface="VNI-Avo" pitchFamily="2" charset="0"/>
              </a:rPr>
              <a:t>buùp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sen</a:t>
            </a:r>
            <a:endParaRPr lang="vi-VN" sz="5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9863" y="4117911"/>
            <a:ext cx="4528708" cy="27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9057" y="467565"/>
            <a:ext cx="1176294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VNI-Avo" pitchFamily="2" charset="0"/>
                <a:cs typeface="Ideal Sans Medium" pitchFamily="50" charset="0"/>
              </a:rPr>
              <a:t>Chuù</a:t>
            </a:r>
            <a:r>
              <a:rPr lang="en-US" sz="5400" dirty="0" smtClean="0">
                <a:solidFill>
                  <a:srgbClr val="C00000"/>
                </a:solidFill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VNI-Avo" pitchFamily="2" charset="0"/>
                <a:cs typeface="Ideal Sans Medium" pitchFamily="50" charset="0"/>
              </a:rPr>
              <a:t>heo</a:t>
            </a:r>
            <a:r>
              <a:rPr lang="en-US" sz="5400" dirty="0" smtClean="0">
                <a:solidFill>
                  <a:srgbClr val="C00000"/>
                </a:solidFill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VNI-Avo" pitchFamily="2" charset="0"/>
                <a:cs typeface="Ideal Sans Medium" pitchFamily="50" charset="0"/>
              </a:rPr>
              <a:t>ñaát</a:t>
            </a:r>
            <a:r>
              <a:rPr lang="en-US" sz="5400" dirty="0" smtClean="0">
                <a:solidFill>
                  <a:srgbClr val="C00000"/>
                </a:solidFill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VNI-Avo" pitchFamily="2" charset="0"/>
                <a:cs typeface="Ideal Sans Medium" pitchFamily="50" charset="0"/>
              </a:rPr>
              <a:t>cuûa</a:t>
            </a:r>
            <a:r>
              <a:rPr lang="en-US" sz="5400" dirty="0" smtClean="0">
                <a:solidFill>
                  <a:srgbClr val="C00000"/>
                </a:solidFill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VNI-Avo" pitchFamily="2" charset="0"/>
                <a:cs typeface="Ideal Sans Medium" pitchFamily="50" charset="0"/>
              </a:rPr>
              <a:t>lôùp</a:t>
            </a:r>
            <a:endParaRPr lang="en-US" sz="5400" dirty="0" smtClean="0">
              <a:solidFill>
                <a:srgbClr val="C00000"/>
              </a:solidFill>
              <a:latin typeface="VNI-Avo" pitchFamily="2" charset="0"/>
              <a:cs typeface="Ideal Sans Medium" pitchFamily="50" charset="0"/>
            </a:endParaRPr>
          </a:p>
          <a:p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Lôùp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em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coù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moät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chuù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heo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ñaát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muùp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míp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.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Môùi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veà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lôùp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ba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thaùng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,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chuù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ñaõ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naëng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tròch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.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Coâ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giaùo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giuùp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lôùp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ñaäp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heo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,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goùp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cho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phong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traøo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i="1" dirty="0" err="1" smtClean="0">
                <a:latin typeface="VNI-Avo" pitchFamily="2" charset="0"/>
                <a:cs typeface="Ideal Sans Medium" pitchFamily="50" charset="0"/>
              </a:rPr>
              <a:t>Trao</a:t>
            </a:r>
            <a:r>
              <a:rPr lang="en-US" sz="4800" i="1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i="1" dirty="0" err="1" smtClean="0">
                <a:latin typeface="VNI-Avo" pitchFamily="2" charset="0"/>
                <a:cs typeface="Ideal Sans Medium" pitchFamily="50" charset="0"/>
              </a:rPr>
              <a:t>goùc</a:t>
            </a:r>
            <a:r>
              <a:rPr lang="en-US" sz="4800" i="1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i="1" dirty="0" err="1" smtClean="0">
                <a:latin typeface="VNI-Avo" pitchFamily="2" charset="0"/>
                <a:cs typeface="Ideal Sans Medium" pitchFamily="50" charset="0"/>
              </a:rPr>
              <a:t>hoïc</a:t>
            </a:r>
            <a:r>
              <a:rPr lang="en-US" sz="4800" i="1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i="1" dirty="0" err="1" smtClean="0">
                <a:latin typeface="VNI-Avo" pitchFamily="2" charset="0"/>
                <a:cs typeface="Ideal Sans Medium" pitchFamily="50" charset="0"/>
              </a:rPr>
              <a:t>taäp</a:t>
            </a:r>
            <a:r>
              <a:rPr lang="en-US" sz="4800" i="1" dirty="0" smtClean="0">
                <a:latin typeface="VNI-Avo" pitchFamily="2" charset="0"/>
                <a:cs typeface="Ideal Sans Medium" pitchFamily="50" charset="0"/>
              </a:rPr>
              <a:t>, </a:t>
            </a:r>
            <a:r>
              <a:rPr lang="en-US" sz="4800" i="1" dirty="0" err="1" smtClean="0">
                <a:latin typeface="VNI-Avo" pitchFamily="2" charset="0"/>
                <a:cs typeface="Ideal Sans Medium" pitchFamily="50" charset="0"/>
              </a:rPr>
              <a:t>giuùp</a:t>
            </a:r>
            <a:r>
              <a:rPr lang="en-US" sz="4800" i="1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i="1" dirty="0" err="1" smtClean="0">
                <a:latin typeface="VNI-Avo" pitchFamily="2" charset="0"/>
                <a:cs typeface="Ideal Sans Medium" pitchFamily="50" charset="0"/>
              </a:rPr>
              <a:t>baïn</a:t>
            </a:r>
            <a:r>
              <a:rPr lang="en-US" sz="4800" i="1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i="1" dirty="0" err="1" smtClean="0">
                <a:latin typeface="VNI-Avo" pitchFamily="2" charset="0"/>
                <a:cs typeface="Ideal Sans Medium" pitchFamily="50" charset="0"/>
              </a:rPr>
              <a:t>hoïc</a:t>
            </a:r>
            <a:r>
              <a:rPr lang="en-US" sz="4800" i="1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i="1" dirty="0" err="1" smtClean="0">
                <a:latin typeface="VNI-Avo" pitchFamily="2" charset="0"/>
                <a:cs typeface="Ideal Sans Medium" pitchFamily="50" charset="0"/>
              </a:rPr>
              <a:t>toát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.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Roái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coâ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baét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nhòp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cho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caû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lôùp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haùt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baøi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i="1" dirty="0" smtClean="0">
                <a:latin typeface="VNI-Avo" pitchFamily="2" charset="0"/>
                <a:cs typeface="Ideal Sans Medium" pitchFamily="50" charset="0"/>
              </a:rPr>
              <a:t>Con </a:t>
            </a:r>
            <a:r>
              <a:rPr lang="en-US" sz="4800" i="1" dirty="0" err="1" smtClean="0">
                <a:latin typeface="VNI-Avo" pitchFamily="2" charset="0"/>
                <a:cs typeface="Ideal Sans Medium" pitchFamily="50" charset="0"/>
              </a:rPr>
              <a:t>heo</a:t>
            </a:r>
            <a:r>
              <a:rPr lang="en-US" sz="4800" i="1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i="1" dirty="0" err="1" smtClean="0">
                <a:latin typeface="VNI-Avo" pitchFamily="2" charset="0"/>
                <a:cs typeface="Ideal Sans Medium" pitchFamily="50" charset="0"/>
              </a:rPr>
              <a:t>ñaát</a:t>
            </a:r>
            <a:r>
              <a:rPr lang="en-US" sz="4800" i="1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vui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4800" dirty="0" err="1" smtClean="0">
                <a:latin typeface="VNI-Avo" pitchFamily="2" charset="0"/>
                <a:cs typeface="Ideal Sans Medium" pitchFamily="50" charset="0"/>
              </a:rPr>
              <a:t>nhoän</a:t>
            </a:r>
            <a:r>
              <a:rPr lang="en-US" sz="4800" dirty="0" smtClean="0">
                <a:latin typeface="VNI-Avo" pitchFamily="2" charset="0"/>
                <a:cs typeface="Ideal Sans Medium" pitchFamily="50" charset="0"/>
              </a:rPr>
              <a:t>.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33548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 r="19152"/>
          <a:stretch/>
        </p:blipFill>
        <p:spPr>
          <a:xfrm rot="5400000">
            <a:off x="3792658" y="-1926551"/>
            <a:ext cx="4651177" cy="10560092"/>
          </a:xfrm>
        </p:spPr>
      </p:pic>
    </p:spTree>
    <p:extLst>
      <p:ext uri="{BB962C8B-B14F-4D97-AF65-F5344CB8AC3E}">
        <p14:creationId xmlns:p14="http://schemas.microsoft.com/office/powerpoint/2010/main" val="11511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DC077-D9AA-4143-B4DB-5FDA883C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Củng</a:t>
            </a:r>
            <a:r>
              <a:rPr lang="vi-VN" dirty="0"/>
              <a:t> </a:t>
            </a:r>
            <a:r>
              <a:rPr lang="vi-VN" dirty="0" err="1"/>
              <a:t>cố</a:t>
            </a:r>
            <a:endParaRPr lang="en-US" dirty="0"/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xmlns="" id="{6D6E70EB-8BB4-4EAC-972D-29AFB487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0B7F0E4-0CE5-48C8-AFC6-4A03035E4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11834"/>
              </p:ext>
            </p:extLst>
          </p:nvPr>
        </p:nvGraphicFramePr>
        <p:xfrm>
          <a:off x="4189429" y="676303"/>
          <a:ext cx="4516224" cy="457200"/>
        </p:xfrm>
        <a:graphic>
          <a:graphicData uri="http://schemas.openxmlformats.org/drawingml/2006/table">
            <a:tbl>
              <a:tblPr/>
              <a:tblGrid>
                <a:gridCol w="4516224">
                  <a:extLst>
                    <a:ext uri="{9D8B030D-6E8A-4147-A177-3AD203B41FA5}">
                      <a16:colId xmlns:a16="http://schemas.microsoft.com/office/drawing/2014/main" xmlns="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UÛY BAN NHAÂN DAÂN QUAÄN 4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83747"/>
              </p:ext>
            </p:extLst>
          </p:nvPr>
        </p:nvGraphicFramePr>
        <p:xfrm>
          <a:off x="2893244" y="1133503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:a16="http://schemas.microsoft.com/office/drawing/2014/main" xmlns="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TRÖÔØNG TIEÅU HOÏC NGUYEÃN VAÊN TROÃI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153766"/>
              </p:ext>
            </p:extLst>
          </p:nvPr>
        </p:nvGraphicFramePr>
        <p:xfrm>
          <a:off x="838200" y="2233872"/>
          <a:ext cx="10515600" cy="2255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3688668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Hoïc</a:t>
                      </a:r>
                      <a:r>
                        <a:rPr lang="en-US" sz="6000" b="1" dirty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vaàn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7200" b="1" baseline="0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ip   up</a:t>
                      </a:r>
                      <a:endParaRPr lang="en-US" sz="7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9900" y="1651663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xmlns="" id="{B78B1996-7273-4215-BA1A-339D7485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NI-Avo" pitchFamily="2" charset="0"/>
              </a:rPr>
              <a:t/>
            </a:r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2" r="6598"/>
          <a:stretch/>
        </p:blipFill>
        <p:spPr>
          <a:xfrm rot="5400000">
            <a:off x="3381687" y="-2379556"/>
            <a:ext cx="5486401" cy="1165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r="6598"/>
          <a:stretch/>
        </p:blipFill>
        <p:spPr>
          <a:xfrm rot="5400000">
            <a:off x="2708014" y="-1958718"/>
            <a:ext cx="6858001" cy="10775437"/>
          </a:xfrm>
        </p:spPr>
      </p:pic>
    </p:spTree>
    <p:extLst>
      <p:ext uri="{BB962C8B-B14F-4D97-AF65-F5344CB8AC3E}">
        <p14:creationId xmlns:p14="http://schemas.microsoft.com/office/powerpoint/2010/main" val="33584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061A1F7-1157-4904-8E5C-FBD6167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381" y="213704"/>
            <a:ext cx="3158835" cy="1421928"/>
          </a:xfrm>
        </p:spPr>
        <p:txBody>
          <a:bodyPr wrap="square">
            <a:spAutoFit/>
          </a:bodyPr>
          <a:lstStyle/>
          <a:p>
            <a:r>
              <a:rPr lang="vi-VN" sz="9600" dirty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i</a:t>
            </a:r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p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xmlns="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6498594" y="213704"/>
            <a:ext cx="302614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up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7E2AD49-B5C8-48F0-B8C1-3C47C48F5068}"/>
              </a:ext>
            </a:extLst>
          </p:cNvPr>
          <p:cNvGrpSpPr/>
          <p:nvPr/>
        </p:nvGrpSpPr>
        <p:grpSpPr>
          <a:xfrm>
            <a:off x="3506068" y="3081201"/>
            <a:ext cx="3904398" cy="2867731"/>
            <a:chOff x="4669285" y="2957191"/>
            <a:chExt cx="2790110" cy="28677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4ED3B01-6DC8-48E8-9F79-1D9F517262A6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493EA1B-C337-44AD-ACA4-F4A715B83FB6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C067F4F-1130-49A3-957B-7E0EFBE1313A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DD53D5AD-BC44-4191-8E3C-8823ACC12F23}"/>
              </a:ext>
            </a:extLst>
          </p:cNvPr>
          <p:cNvSpPr txBox="1">
            <a:spLocks/>
          </p:cNvSpPr>
          <p:nvPr/>
        </p:nvSpPr>
        <p:spPr>
          <a:xfrm>
            <a:off x="5583033" y="2972424"/>
            <a:ext cx="239718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3701942" y="3021582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latin typeface="VNI-Avo" pitchFamily="2" charset="0"/>
              </a:rPr>
              <a:t>n</a:t>
            </a:r>
            <a:r>
              <a:rPr lang="vi-VN" sz="8800" b="1" dirty="0" smtClean="0">
                <a:latin typeface="VNI-Avo" pitchFamily="2" charset="0"/>
              </a:rPr>
              <a:t>h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3882962" y="4473505"/>
            <a:ext cx="395871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latin typeface="VNI-Avo" pitchFamily="2" charset="0"/>
              </a:rPr>
              <a:t>nhòp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xmlns="" id="{45B6FDA3-9B2F-4249-BA60-8C20A4498883}"/>
              </a:ext>
            </a:extLst>
          </p:cNvPr>
          <p:cNvSpPr txBox="1">
            <a:spLocks/>
          </p:cNvSpPr>
          <p:nvPr/>
        </p:nvSpPr>
        <p:spPr>
          <a:xfrm>
            <a:off x="5124292" y="435751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5232725" y="4468008"/>
            <a:ext cx="302874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E6E45D-CBBA-4B7F-92FB-F821D598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389" y="4813153"/>
            <a:ext cx="4828466" cy="1680149"/>
          </a:xfrm>
        </p:spPr>
        <p:txBody>
          <a:bodyPr>
            <a:normAutofit/>
          </a:bodyPr>
          <a:lstStyle/>
          <a:p>
            <a:r>
              <a:rPr lang="en-US" sz="7200" b="1" dirty="0" err="1">
                <a:latin typeface="VNI-Avo" pitchFamily="2" charset="0"/>
              </a:rPr>
              <a:t>b</a:t>
            </a:r>
            <a:r>
              <a:rPr lang="en-US" sz="7200" b="1" dirty="0" err="1" smtClean="0">
                <a:latin typeface="VNI-Avo" pitchFamily="2" charset="0"/>
              </a:rPr>
              <a:t>aét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nhòp</a:t>
            </a:r>
            <a:endParaRPr lang="en-US" sz="7200" b="1" dirty="0">
              <a:latin typeface="VNI-Avo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80D96C7-5600-46FA-99B5-A6119B7D0C0E}"/>
              </a:ext>
            </a:extLst>
          </p:cNvPr>
          <p:cNvSpPr txBox="1">
            <a:spLocks/>
          </p:cNvSpPr>
          <p:nvPr/>
        </p:nvSpPr>
        <p:spPr>
          <a:xfrm>
            <a:off x="7245446" y="4813153"/>
            <a:ext cx="2383940" cy="168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22118"/>
            <a:ext cx="6934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0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E6E45D-CBBA-4B7F-92FB-F821D598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836" y="4813154"/>
            <a:ext cx="4211781" cy="1680149"/>
          </a:xfrm>
        </p:spPr>
        <p:txBody>
          <a:bodyPr>
            <a:normAutofit fontScale="90000"/>
          </a:bodyPr>
          <a:lstStyle/>
          <a:p>
            <a:r>
              <a:rPr lang="en-US" sz="7200" b="1" dirty="0" err="1">
                <a:latin typeface="VNI-Avo" pitchFamily="2" charset="0"/>
              </a:rPr>
              <a:t>g</a:t>
            </a:r>
            <a:r>
              <a:rPr lang="en-US" sz="7200" b="1" dirty="0" err="1" smtClean="0">
                <a:latin typeface="VNI-Avo" pitchFamily="2" charset="0"/>
              </a:rPr>
              <a:t>iuùp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baïn</a:t>
            </a:r>
            <a:endParaRPr lang="en-US" sz="7200" b="1" dirty="0">
              <a:latin typeface="VNI-Avo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80D96C7-5600-46FA-99B5-A6119B7D0C0E}"/>
              </a:ext>
            </a:extLst>
          </p:cNvPr>
          <p:cNvSpPr txBox="1">
            <a:spLocks/>
          </p:cNvSpPr>
          <p:nvPr/>
        </p:nvSpPr>
        <p:spPr>
          <a:xfrm>
            <a:off x="4681875" y="4921177"/>
            <a:ext cx="2051436" cy="146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06" y="221672"/>
            <a:ext cx="6327522" cy="422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86E6E45D-CBBA-4B7F-92FB-F821D5982331}"/>
              </a:ext>
            </a:extLst>
          </p:cNvPr>
          <p:cNvSpPr txBox="1">
            <a:spLocks/>
          </p:cNvSpPr>
          <p:nvPr/>
        </p:nvSpPr>
        <p:spPr>
          <a:xfrm>
            <a:off x="990444" y="4743881"/>
            <a:ext cx="4828466" cy="168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latin typeface="VNI-Avo" pitchFamily="2" charset="0"/>
              </a:rPr>
              <a:t>baét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nhòp</a:t>
            </a:r>
            <a:endParaRPr lang="en-US" sz="7200" b="1" dirty="0"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27601" cy="31539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86E6E45D-CBBA-4B7F-92FB-F821D5982331}"/>
              </a:ext>
            </a:extLst>
          </p:cNvPr>
          <p:cNvSpPr txBox="1">
            <a:spLocks/>
          </p:cNvSpPr>
          <p:nvPr/>
        </p:nvSpPr>
        <p:spPr>
          <a:xfrm>
            <a:off x="7550726" y="4743882"/>
            <a:ext cx="4211781" cy="168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latin typeface="VNI-Avo" pitchFamily="2" charset="0"/>
              </a:rPr>
              <a:t>giuùp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baïn</a:t>
            </a:r>
            <a:endParaRPr lang="en-US" sz="7200" b="1" dirty="0">
              <a:latin typeface="VNI-Av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26" y="0"/>
            <a:ext cx="4641273" cy="310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310</Words>
  <Application>Microsoft Office PowerPoint</Application>
  <PresentationFormat>Widescreen</PresentationFormat>
  <Paragraphs>77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HP001 4 hàng</vt:lpstr>
      <vt:lpstr>Ideal Sans Medium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ip</vt:lpstr>
      <vt:lpstr>baét nhòp</vt:lpstr>
      <vt:lpstr>giuùp baïn</vt:lpstr>
      <vt:lpstr>PowerPoint Presentation</vt:lpstr>
      <vt:lpstr>ip</vt:lpstr>
      <vt:lpstr>PowerPoint Presentation</vt:lpstr>
      <vt:lpstr>Nghæ giaûi lao</vt:lpstr>
      <vt:lpstr>PowerPoint Presentation</vt:lpstr>
      <vt:lpstr>PowerPoint Presentation</vt:lpstr>
      <vt:lpstr>PowerPoint Presentation</vt:lpstr>
      <vt:lpstr>cuùp vaøng</vt:lpstr>
      <vt:lpstr>PowerPoint Presentation</vt:lpstr>
      <vt:lpstr>muùp míp</vt:lpstr>
      <vt:lpstr>buùp sen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Loan NGUYỄN</dc:creator>
  <cp:lastModifiedBy>THUTHAO</cp:lastModifiedBy>
  <cp:revision>74</cp:revision>
  <dcterms:created xsi:type="dcterms:W3CDTF">2020-08-19T08:24:52Z</dcterms:created>
  <dcterms:modified xsi:type="dcterms:W3CDTF">2020-09-10T15:36:24Z</dcterms:modified>
</cp:coreProperties>
</file>